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59" r:id="rId4"/>
    <p:sldId id="258" r:id="rId5"/>
    <p:sldId id="260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F783E-6C89-4DCE-A813-484132A04C2A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E6A82-BE49-4014-B8C6-4BBD73E3E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E6A82-BE49-4014-B8C6-4BBD73E3E9C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ого - фон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9512" y="3140968"/>
            <a:ext cx="3613026" cy="35552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5008" y="620688"/>
            <a:ext cx="89289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 w="1905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rgbClr val="FFFF00"/>
                    </a:gs>
                    <a:gs pos="50000">
                      <a:srgbClr val="FFC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«12 МЕСЯЦЕВ»</a:t>
            </a:r>
            <a:r>
              <a:rPr lang="ru-RU" sz="4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50000">
                      <a:srgbClr val="FFC0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4400" dirty="0" smtClean="0">
              <a:ln>
                <a:solidFill>
                  <a:schemeClr val="accent2">
                    <a:lumMod val="75000"/>
                  </a:schemeClr>
                </a:solidFill>
              </a:ln>
              <a:gradFill flip="none" rotWithShape="1">
                <a:gsLst>
                  <a:gs pos="0">
                    <a:srgbClr val="FFFF00"/>
                  </a:gs>
                  <a:gs pos="50000">
                    <a:srgbClr val="FFC000"/>
                  </a:gs>
                  <a:gs pos="100000">
                    <a:srgbClr val="FF0000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ru-RU" sz="2600" dirty="0" smtClean="0">
              <a:ln w="1905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2600" dirty="0" smtClean="0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Всероссийский дистанционный </a:t>
            </a:r>
            <a:r>
              <a:rPr lang="ru-RU" sz="2600" dirty="0" smtClean="0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конкурс</a:t>
            </a:r>
            <a:endParaRPr lang="en-US" sz="2600" dirty="0" smtClean="0">
              <a:ln w="19050">
                <a:solidFill>
                  <a:schemeClr val="bg1"/>
                </a:solidFill>
              </a:ln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2600" dirty="0" smtClean="0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</a:t>
            </a:r>
            <a:r>
              <a:rPr lang="ru-RU" sz="2600" smtClean="0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роектов </a:t>
            </a:r>
            <a:r>
              <a:rPr lang="ru-RU" sz="2600" dirty="0" smtClean="0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педагогов </a:t>
            </a:r>
            <a:r>
              <a:rPr lang="ru-RU" sz="2600" dirty="0" smtClean="0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дошкольного образования </a:t>
            </a:r>
            <a:endParaRPr lang="ru-RU" sz="2600" dirty="0" smtClean="0">
              <a:ln w="19050">
                <a:solidFill>
                  <a:schemeClr val="bg1"/>
                </a:solidFill>
              </a:ln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2600" dirty="0" smtClean="0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</a:t>
            </a:r>
            <a:r>
              <a:rPr lang="ru-RU" sz="2600" dirty="0" smtClean="0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600" dirty="0" smtClean="0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детей </a:t>
            </a:r>
            <a:r>
              <a:rPr lang="ru-RU" sz="2600" dirty="0" smtClean="0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дошкольного возраста </a:t>
            </a:r>
            <a:endParaRPr lang="ru-RU" sz="2600" dirty="0">
              <a:ln w="19050">
                <a:solidFill>
                  <a:schemeClr val="bg1"/>
                </a:solidFill>
              </a:ln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15516" y="188640"/>
            <a:ext cx="8712968" cy="6480720"/>
          </a:xfrm>
          <a:prstGeom prst="round2Diag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35896" y="3933056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1905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Конкурсная презентация</a:t>
            </a:r>
            <a:endParaRPr lang="ru-RU" sz="3200" b="1" i="1" dirty="0">
              <a:ln w="19050">
                <a:solidFill>
                  <a:schemeClr val="bg1"/>
                </a:solidFill>
              </a:ln>
              <a:solidFill>
                <a:srgbClr val="00206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2175" y="240468"/>
            <a:ext cx="383630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информация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980728"/>
            <a:ext cx="806489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ru-RU" sz="2200" b="1" dirty="0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Название ДОУ в соответствии с Уставом</a:t>
            </a:r>
          </a:p>
          <a:p>
            <a:pPr marL="457200" indent="-457200" algn="just"/>
            <a:r>
              <a:rPr lang="ru-RU" sz="2200" b="1" dirty="0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Руководитель проекта – </a:t>
            </a:r>
            <a:r>
              <a:rPr lang="ru-RU" sz="2200" b="1" i="1" dirty="0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Фамилия, Имя, Отчество, должность.</a:t>
            </a:r>
          </a:p>
          <a:p>
            <a:pPr marL="457200" indent="-457200" algn="just"/>
            <a:r>
              <a:rPr lang="ru-RU" sz="2200" b="1" dirty="0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Участники проекта – </a:t>
            </a:r>
            <a:r>
              <a:rPr lang="ru-RU" sz="2200" b="1" i="1" dirty="0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указать  название группы или список детей.</a:t>
            </a:r>
            <a:endParaRPr lang="en-US" sz="2200" b="1" i="1" dirty="0" smtClean="0">
              <a:ln>
                <a:solidFill>
                  <a:schemeClr val="bg1"/>
                </a:solidFill>
              </a:ln>
              <a:effectLst>
                <a:glow rad="101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indent="-457200" algn="just">
              <a:buAutoNum type="arabicPeriod"/>
            </a:pPr>
            <a:endParaRPr lang="ru-RU" sz="2200" b="1" dirty="0" smtClean="0">
              <a:ln>
                <a:solidFill>
                  <a:schemeClr val="bg1"/>
                </a:solidFill>
              </a:ln>
              <a:solidFill>
                <a:srgbClr val="660033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buFont typeface="Wingdings" pitchFamily="2" charset="2"/>
              <a:buChar char="ü"/>
            </a:pPr>
            <a:endParaRPr lang="ru-RU" sz="2200" b="1" dirty="0" smtClean="0">
              <a:ln>
                <a:solidFill>
                  <a:schemeClr val="bg1"/>
                </a:solidFill>
              </a:ln>
              <a:solidFill>
                <a:srgbClr val="660033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6"/>
            <a:ext cx="66247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информация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052736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Тема проекта –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формулируете сами в соответствии с событиями месяца</a:t>
            </a:r>
          </a:p>
          <a:p>
            <a:endParaRPr lang="ru-RU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Год, месяц –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указываете в соответствии с реальными сроками участия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брезанный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00192" y="4086480"/>
            <a:ext cx="2843808" cy="27715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576" y="188640"/>
            <a:ext cx="7272808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Процесс работы участников </a:t>
            </a:r>
          </a:p>
          <a:p>
            <a:pPr algn="ctr"/>
            <a:r>
              <a:rPr lang="ru-RU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над выбранной темой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340768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Процесс работы может быть отражен с помощью фотографий, рисунков, планов, схем и др.</a:t>
            </a:r>
          </a:p>
          <a:p>
            <a:r>
              <a:rPr lang="ru-RU" sz="2000" i="1" dirty="0" smtClean="0"/>
              <a:t>Процессу может быть посвящено несколько слайдов</a:t>
            </a:r>
            <a:r>
              <a:rPr lang="ru-RU" sz="2400" i="1" dirty="0" smtClean="0"/>
              <a:t>.</a:t>
            </a:r>
            <a:endParaRPr lang="ru-RU" sz="24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756084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Продукты, полученные в результате деятельности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44824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/>
              <a:t>Могут быть проиллюстрированы с помощью фотографий (рисунков, поделок, аппликаций, открыток, газет, макетов, букетов, самодельных игрушек и т.д.) и др.</a:t>
            </a:r>
          </a:p>
          <a:p>
            <a:pPr algn="just"/>
            <a:r>
              <a:rPr lang="ru-RU" sz="2000" i="1" dirty="0" smtClean="0"/>
              <a:t>Продуктам может быть посвящено несколько слайдов.</a:t>
            </a:r>
            <a:endParaRPr lang="ru-RU" sz="20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06869"/>
            <a:ext cx="756084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Отзывы о проекте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412777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Отзывы детей, их родителей, педагога и др. об участии в Конкурсе.</a:t>
            </a:r>
          </a:p>
          <a:p>
            <a:r>
              <a:rPr lang="ru-RU" dirty="0" smtClean="0"/>
              <a:t>Высказывания, рисунки, символы (знаки восклицания, смайлики, ладошки и т.д.)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175</Words>
  <Application>Microsoft Office PowerPoint</Application>
  <PresentationFormat>Экран (4:3)</PresentationFormat>
  <Paragraphs>25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2018-06-28T07:45:14Z</dcterms:created>
  <dcterms:modified xsi:type="dcterms:W3CDTF">2018-08-27T09:41:23Z</dcterms:modified>
</cp:coreProperties>
</file>